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208" d="100"/>
          <a:sy n="208" d="100"/>
        </p:scale>
        <p:origin x="-1296" y="-5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0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7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57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3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4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2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73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7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8BDDC-69B1-4E98-99E5-09C3BE401035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2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1C704F-9394-4176-95C5-B099B1991D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723"/>
          <a:stretch/>
        </p:blipFill>
        <p:spPr>
          <a:xfrm>
            <a:off x="0" y="0"/>
            <a:ext cx="2677099" cy="19910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85C3B-417D-4B9B-9FFB-2FF4B3499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0723"/>
          <a:stretch/>
        </p:blipFill>
        <p:spPr>
          <a:xfrm>
            <a:off x="0" y="1991032"/>
            <a:ext cx="2677099" cy="1991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D967EA-DD51-40F9-9A07-C715BBD0C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0723"/>
          <a:stretch/>
        </p:blipFill>
        <p:spPr>
          <a:xfrm>
            <a:off x="0" y="3982064"/>
            <a:ext cx="2677099" cy="19910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2777BD-0863-4D0F-A611-4CDF3FD708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0723"/>
          <a:stretch/>
        </p:blipFill>
        <p:spPr>
          <a:xfrm>
            <a:off x="2677100" y="0"/>
            <a:ext cx="2677099" cy="19910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5448A8-76A4-4DAA-9C2B-003C05D40A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0723"/>
          <a:stretch/>
        </p:blipFill>
        <p:spPr>
          <a:xfrm>
            <a:off x="2677100" y="1991032"/>
            <a:ext cx="2677099" cy="1991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7950B06-F4F8-4E8F-A872-346FE6C0D99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0723"/>
          <a:stretch/>
        </p:blipFill>
        <p:spPr>
          <a:xfrm>
            <a:off x="2677099" y="3982064"/>
            <a:ext cx="2677099" cy="19910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A9378A-E5EC-4B2B-BF59-2FAAE8A245D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70723"/>
          <a:stretch/>
        </p:blipFill>
        <p:spPr>
          <a:xfrm>
            <a:off x="5354198" y="0"/>
            <a:ext cx="2677098" cy="199103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9E5A19F-3E31-4208-A51F-C0B641CA432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70723"/>
          <a:stretch/>
        </p:blipFill>
        <p:spPr>
          <a:xfrm>
            <a:off x="5354198" y="3982064"/>
            <a:ext cx="2677098" cy="199103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97EBEF5-9710-4983-8389-47A7A6275E5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723"/>
          <a:stretch/>
        </p:blipFill>
        <p:spPr>
          <a:xfrm>
            <a:off x="5354198" y="1991032"/>
            <a:ext cx="2677098" cy="199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925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6512FB-D80B-4062-A397-D79817664F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353" b="33826"/>
          <a:stretch/>
        </p:blipFill>
        <p:spPr>
          <a:xfrm>
            <a:off x="0" y="0"/>
            <a:ext cx="2115238" cy="1345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2A3032-7575-447A-B9D3-72883A61B1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867" b="25855"/>
          <a:stretch/>
        </p:blipFill>
        <p:spPr>
          <a:xfrm>
            <a:off x="0" y="1333041"/>
            <a:ext cx="2115239" cy="14762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4237C4-9DD2-43E7-9744-C1A72A7AE1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6867" b="26069"/>
          <a:stretch/>
        </p:blipFill>
        <p:spPr>
          <a:xfrm>
            <a:off x="0" y="2809301"/>
            <a:ext cx="2115239" cy="14719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37B42E-03EE-4502-8E2D-AB6994D4D3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6867" b="25429"/>
          <a:stretch/>
        </p:blipFill>
        <p:spPr>
          <a:xfrm>
            <a:off x="0" y="4272820"/>
            <a:ext cx="2115238" cy="148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78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C10526-2EA4-440A-9978-AE2FF0B45D49}"/>
              </a:ext>
            </a:extLst>
          </p:cNvPr>
          <p:cNvGrpSpPr/>
          <p:nvPr/>
        </p:nvGrpSpPr>
        <p:grpSpPr>
          <a:xfrm>
            <a:off x="-1428400" y="77118"/>
            <a:ext cx="10660972" cy="6858000"/>
            <a:chOff x="1035586" y="252625"/>
            <a:chExt cx="2714629" cy="17462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D352DC2-F9AD-4F04-BE37-5A9BCB5F86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" r="70723" b="46816"/>
            <a:stretch/>
          </p:blipFill>
          <p:spPr>
            <a:xfrm>
              <a:off x="1073117" y="939970"/>
              <a:ext cx="2677098" cy="105892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F5E4E4D-7EAE-44D0-A5AA-91D30CC1E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688" r="70723" b="30768"/>
            <a:stretch/>
          </p:blipFill>
          <p:spPr>
            <a:xfrm>
              <a:off x="1035586" y="252625"/>
              <a:ext cx="2677098" cy="1125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9949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79586C-091A-4430-8858-B20A1B37FDF1}"/>
              </a:ext>
            </a:extLst>
          </p:cNvPr>
          <p:cNvSpPr txBox="1"/>
          <p:nvPr/>
        </p:nvSpPr>
        <p:spPr>
          <a:xfrm>
            <a:off x="3745735" y="165253"/>
            <a:ext cx="1177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Dropdown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901B6D-6E21-48A5-9B03-7F854F656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964"/>
          <a:stretch/>
        </p:blipFill>
        <p:spPr>
          <a:xfrm>
            <a:off x="0" y="534585"/>
            <a:ext cx="6872748" cy="515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454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2B3A2A-F392-4081-BB7A-37F6FA0390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145"/>
          <a:stretch/>
        </p:blipFill>
        <p:spPr>
          <a:xfrm>
            <a:off x="0" y="501534"/>
            <a:ext cx="6643171" cy="60635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2A25F0-1BA3-4729-A6DA-871DD6DC78B1}"/>
              </a:ext>
            </a:extLst>
          </p:cNvPr>
          <p:cNvSpPr txBox="1"/>
          <p:nvPr/>
        </p:nvSpPr>
        <p:spPr>
          <a:xfrm>
            <a:off x="506777" y="132202"/>
            <a:ext cx="2060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Sidebar</a:t>
            </a:r>
          </a:p>
        </p:txBody>
      </p:sp>
    </p:spTree>
    <p:extLst>
      <p:ext uri="{BB962C8B-B14F-4D97-AF65-F5344CB8AC3E}">
        <p14:creationId xmlns:p14="http://schemas.microsoft.com/office/powerpoint/2010/main" val="3632637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1EEB2C-0587-4C62-98EB-597B68B337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741" r="70565" b="1"/>
          <a:stretch/>
        </p:blipFill>
        <p:spPr>
          <a:xfrm>
            <a:off x="264405" y="570986"/>
            <a:ext cx="8042313" cy="599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77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6F34ADE-5F4D-4EC3-8F6D-F9F69E91EFC9}" vid="{0D82442B-7AC0-4693-8ADC-AE048D4219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315</TotalTime>
  <Words>2</Words>
  <Application>Microsoft Office PowerPoint</Application>
  <PresentationFormat>On-screen Show (4:3)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Lord Skudley</dc:creator>
  <cp:lastModifiedBy>Lord Skudley</cp:lastModifiedBy>
  <cp:revision>11</cp:revision>
  <dcterms:created xsi:type="dcterms:W3CDTF">2021-04-23T01:19:16Z</dcterms:created>
  <dcterms:modified xsi:type="dcterms:W3CDTF">2021-04-23T06:34:21Z</dcterms:modified>
</cp:coreProperties>
</file>

<file path=docProps/thumbnail.jpeg>
</file>